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Arsenal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Arsenal-regular.fntdata"/><Relationship Id="rId14" Type="http://schemas.openxmlformats.org/officeDocument/2006/relationships/slide" Target="slides/slide9.xml"/><Relationship Id="rId17" Type="http://schemas.openxmlformats.org/officeDocument/2006/relationships/font" Target="fonts/Arsenal-italic.fntdata"/><Relationship Id="rId16" Type="http://schemas.openxmlformats.org/officeDocument/2006/relationships/font" Target="fonts/Arsenal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Arsenal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04bf99db52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04bf99db52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bf99db52_0_2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04bf99db52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bf99db52_0_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04bf99db52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04bf99db52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04bf99db52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bf99db52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04bf99db52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04bf99db52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04bf99db52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04bf99db52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04bf99db52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04bf99db52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04bf99db52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04bf99db52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104bf99db52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5.jpg"/><Relationship Id="rId5" Type="http://schemas.openxmlformats.org/officeDocument/2006/relationships/image" Target="../media/image8.jpg"/><Relationship Id="rId6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0.jpg"/><Relationship Id="rId5" Type="http://schemas.openxmlformats.org/officeDocument/2006/relationships/image" Target="../media/image29.jpg"/><Relationship Id="rId6" Type="http://schemas.openxmlformats.org/officeDocument/2006/relationships/image" Target="../media/image11.png"/><Relationship Id="rId7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0.jpg"/><Relationship Id="rId5" Type="http://schemas.openxmlformats.org/officeDocument/2006/relationships/image" Target="../media/image12.jpg"/><Relationship Id="rId6" Type="http://schemas.openxmlformats.org/officeDocument/2006/relationships/image" Target="../media/image4.png"/><Relationship Id="rId7" Type="http://schemas.openxmlformats.org/officeDocument/2006/relationships/image" Target="../media/image6.png"/><Relationship Id="rId8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13.png"/><Relationship Id="rId6" Type="http://schemas.openxmlformats.org/officeDocument/2006/relationships/image" Target="../media/image7.png"/><Relationship Id="rId7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4.png"/><Relationship Id="rId5" Type="http://schemas.openxmlformats.org/officeDocument/2006/relationships/image" Target="../media/image22.jpg"/><Relationship Id="rId6" Type="http://schemas.openxmlformats.org/officeDocument/2006/relationships/image" Target="../media/image16.jpg"/><Relationship Id="rId7" Type="http://schemas.openxmlformats.org/officeDocument/2006/relationships/image" Target="../media/image2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18.jpg"/><Relationship Id="rId5" Type="http://schemas.openxmlformats.org/officeDocument/2006/relationships/image" Target="../media/image17.jpg"/><Relationship Id="rId6" Type="http://schemas.openxmlformats.org/officeDocument/2006/relationships/image" Target="../media/image2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28.jpg"/><Relationship Id="rId5" Type="http://schemas.openxmlformats.org/officeDocument/2006/relationships/image" Target="../media/image19.jpg"/><Relationship Id="rId6" Type="http://schemas.openxmlformats.org/officeDocument/2006/relationships/image" Target="../media/image2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21.jpg"/><Relationship Id="rId5" Type="http://schemas.openxmlformats.org/officeDocument/2006/relationships/image" Target="../media/image23.png"/><Relationship Id="rId6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-90000" y="-91225"/>
            <a:ext cx="9234000" cy="54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363075" y="1475850"/>
            <a:ext cx="6537900" cy="1095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solidFill>
                  <a:srgbClr val="233933"/>
                </a:solidFill>
                <a:latin typeface="Arsenal"/>
                <a:ea typeface="Arsenal"/>
                <a:cs typeface="Arsenal"/>
                <a:sym typeface="Arsenal"/>
              </a:rPr>
              <a:t>Pride and Prejudice</a:t>
            </a:r>
            <a:endParaRPr sz="5200">
              <a:solidFill>
                <a:srgbClr val="233933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2165125" y="2636400"/>
            <a:ext cx="4933800" cy="5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33933"/>
                </a:solidFill>
                <a:latin typeface="Arsenal"/>
                <a:ea typeface="Arsenal"/>
                <a:cs typeface="Arsenal"/>
                <a:sym typeface="Arsenal"/>
              </a:rPr>
              <a:t>Lighting Concept </a:t>
            </a:r>
            <a:r>
              <a:rPr b="1" lang="en" sz="1800">
                <a:solidFill>
                  <a:srgbClr val="233933"/>
                </a:solidFill>
                <a:latin typeface="Arsenal"/>
                <a:ea typeface="Arsenal"/>
                <a:cs typeface="Arsenal"/>
                <a:sym typeface="Arsenal"/>
              </a:rPr>
              <a:t>Presentation</a:t>
            </a:r>
            <a:endParaRPr b="1" sz="1800">
              <a:solidFill>
                <a:srgbClr val="233933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933"/>
                </a:solidFill>
                <a:latin typeface="Arsenal"/>
                <a:ea typeface="Arsenal"/>
                <a:cs typeface="Arsenal"/>
                <a:sym typeface="Arsenal"/>
              </a:rPr>
              <a:t>Lighting by: Marianne Ohran and Taylor Tew Nelson</a:t>
            </a:r>
            <a:endParaRPr sz="1800">
              <a:solidFill>
                <a:srgbClr val="233933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-90000" y="-91225"/>
            <a:ext cx="9234000" cy="54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>
            <p:ph idx="4294967295" type="title"/>
          </p:nvPr>
        </p:nvSpPr>
        <p:spPr>
          <a:xfrm>
            <a:off x="1540275" y="860900"/>
            <a:ext cx="5298000" cy="6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rPr>
              <a:t>Historical Lighting </a:t>
            </a:r>
            <a:endParaRPr sz="39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4725" y="2282188"/>
            <a:ext cx="2125848" cy="1195800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46538" y="1741075"/>
            <a:ext cx="1622450" cy="2443425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74952" y="2132113"/>
            <a:ext cx="2326850" cy="1661349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-90000" y="-91225"/>
            <a:ext cx="9234000" cy="54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6075" y="417211"/>
            <a:ext cx="2772275" cy="2077864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74925" y="2963075"/>
            <a:ext cx="2772276" cy="1558374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43100" y="2694375"/>
            <a:ext cx="2540426" cy="1695675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09250" y="956050"/>
            <a:ext cx="2227900" cy="1509225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-90000" y="-91225"/>
            <a:ext cx="9234000" cy="54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9725" y="905900"/>
            <a:ext cx="3095475" cy="1547725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76475" y="3102875"/>
            <a:ext cx="2738097" cy="1432925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72300" y="745437"/>
            <a:ext cx="2498334" cy="1499000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39500" y="2769662"/>
            <a:ext cx="2234225" cy="1596450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74488" y="2103864"/>
            <a:ext cx="2498325" cy="1406556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-90000" y="-91225"/>
            <a:ext cx="9234000" cy="54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1488775" y="838725"/>
            <a:ext cx="4965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Arsenal"/>
                <a:ea typeface="Arsenal"/>
                <a:cs typeface="Arsenal"/>
                <a:sym typeface="Arsenal"/>
              </a:rPr>
              <a:t>Staging with Natural Lighting</a:t>
            </a:r>
            <a:endParaRPr sz="2600"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70375" y="1554375"/>
            <a:ext cx="2109625" cy="1405325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2" name="Google Shape;9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62850" y="3162825"/>
            <a:ext cx="2126718" cy="1405326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3" name="Google Shape;93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97625" y="1292300"/>
            <a:ext cx="2475800" cy="1635999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39800" y="3190892"/>
            <a:ext cx="2516900" cy="1677534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8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-90000" y="-91225"/>
            <a:ext cx="9234000" cy="54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8"/>
          <p:cNvSpPr txBox="1"/>
          <p:nvPr/>
        </p:nvSpPr>
        <p:spPr>
          <a:xfrm>
            <a:off x="1480500" y="752875"/>
            <a:ext cx="3344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Arsenal"/>
                <a:ea typeface="Arsenal"/>
                <a:cs typeface="Arsenal"/>
                <a:sym typeface="Arsenal"/>
              </a:rPr>
              <a:t>Classic with a Modern Twist</a:t>
            </a:r>
            <a:endParaRPr sz="2200"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0425" y="1423338"/>
            <a:ext cx="2249674" cy="1482009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2" name="Google Shape;102;p18"/>
          <p:cNvSpPr txBox="1"/>
          <p:nvPr/>
        </p:nvSpPr>
        <p:spPr>
          <a:xfrm>
            <a:off x="5289750" y="760525"/>
            <a:ext cx="1321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Arsenal"/>
                <a:ea typeface="Arsenal"/>
                <a:cs typeface="Arsenal"/>
                <a:sym typeface="Arsenal"/>
              </a:rPr>
              <a:t>~ Color</a:t>
            </a:r>
            <a:endParaRPr sz="2100"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69025" y="1379925"/>
            <a:ext cx="2351575" cy="1568850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4" name="Google Shape;104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54550" y="3137725"/>
            <a:ext cx="2191605" cy="1460299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5" name="Google Shape;105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21225" y="3137725"/>
            <a:ext cx="2375951" cy="1577773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9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-90000" y="-91225"/>
            <a:ext cx="9234000" cy="54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9"/>
          <p:cNvSpPr txBox="1"/>
          <p:nvPr/>
        </p:nvSpPr>
        <p:spPr>
          <a:xfrm>
            <a:off x="4917650" y="704550"/>
            <a:ext cx="1321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Arsenal"/>
                <a:ea typeface="Arsenal"/>
                <a:cs typeface="Arsenal"/>
                <a:sym typeface="Arsenal"/>
              </a:rPr>
              <a:t>~ Angle</a:t>
            </a:r>
            <a:endParaRPr sz="2100"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112" name="Google Shape;11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63775" y="3114525"/>
            <a:ext cx="2460501" cy="1384025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3" name="Google Shape;113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78650" y="1455025"/>
            <a:ext cx="3443351" cy="2545701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4" name="Google Shape;114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63776" y="1175850"/>
            <a:ext cx="2249676" cy="1500239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0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-90000" y="-91225"/>
            <a:ext cx="9234000" cy="54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0"/>
          <p:cNvSpPr txBox="1"/>
          <p:nvPr/>
        </p:nvSpPr>
        <p:spPr>
          <a:xfrm>
            <a:off x="4870925" y="886475"/>
            <a:ext cx="2473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Arsenal"/>
                <a:ea typeface="Arsenal"/>
                <a:cs typeface="Arsenal"/>
                <a:sym typeface="Arsenal"/>
              </a:rPr>
              <a:t>~ Selective Focus</a:t>
            </a:r>
            <a:endParaRPr sz="2100"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121" name="Google Shape;12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8450" y="886475"/>
            <a:ext cx="2406225" cy="1604950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2" name="Google Shape;12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71725" y="2836349"/>
            <a:ext cx="2279500" cy="1515175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3" name="Google Shape;123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98525" y="1568925"/>
            <a:ext cx="3158725" cy="2106900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1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-90000" y="-91225"/>
            <a:ext cx="9234000" cy="54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1"/>
          <p:cNvSpPr txBox="1"/>
          <p:nvPr/>
        </p:nvSpPr>
        <p:spPr>
          <a:xfrm>
            <a:off x="4655925" y="803800"/>
            <a:ext cx="2473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Arsenal"/>
                <a:ea typeface="Arsenal"/>
                <a:cs typeface="Arsenal"/>
                <a:sym typeface="Arsenal"/>
              </a:rPr>
              <a:t>~ Selective Focus</a:t>
            </a:r>
            <a:endParaRPr sz="2100"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130" name="Google Shape;13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97400" y="2873313"/>
            <a:ext cx="2575224" cy="1711319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1" name="Google Shape;13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21702" y="1467125"/>
            <a:ext cx="2781375" cy="2086025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2" name="Google Shape;132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93868" y="961675"/>
            <a:ext cx="2281734" cy="1711301"/>
          </a:xfrm>
          <a:prstGeom prst="rect">
            <a:avLst/>
          </a:prstGeom>
          <a:noFill/>
          <a:ln cap="flat" cmpd="sng" w="38100">
            <a:solidFill>
              <a:srgbClr val="EBD0A7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